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82" r:id="rId2"/>
    <p:sldId id="275" r:id="rId3"/>
    <p:sldId id="272" r:id="rId4"/>
    <p:sldId id="280" r:id="rId5"/>
    <p:sldId id="277" r:id="rId6"/>
    <p:sldId id="278" r:id="rId7"/>
    <p:sldId id="279" r:id="rId8"/>
    <p:sldId id="258" r:id="rId9"/>
    <p:sldId id="281" r:id="rId10"/>
    <p:sldId id="264" r:id="rId11"/>
    <p:sldId id="269" r:id="rId12"/>
    <p:sldId id="270" r:id="rId13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Titr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cxnSp>
        <p:nvCxnSpPr>
          <p:cNvPr id="8" name="Connecteur droit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e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2E7B4C7-C22F-4647-B7F5-0C06DF06C58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3E7A32-C423-4C0E-84F6-71FAD75AB73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336EF8-1C90-4641-B344-4BD91161CDC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FR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DDCA05-3348-4E06-B6C1-A4331961BCF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233D3C8-AC00-421A-9E74-43704C37125E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6" name="Espace réservé du pied de page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D65B10-3B2A-4E1B-AEF7-ABFE8FD0F686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7" name="Connecteur droit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EAE93-89E0-4DD4-AC24-09EE14D966A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1" name="Espace réservé du conten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B614A2-44D6-48B6-A35D-2DF06B43BC9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2" name="Espace réservé du conten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4" name="Espace réservé du conten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cxnSp>
        <p:nvCxnSpPr>
          <p:cNvPr id="10" name="Connecteur droit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0AA5B7-2520-464C-94B4-08D1D3F784DA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F6F8F4-CE0A-4835-9E45-23A3923A86C7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Espace réservé du conten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31" name="Titr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B7C1A01-F6EF-4FDB-98E7-AE28DB2E7DBD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D221B6-48C7-40D2-96BC-F1FA28DC121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exte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5E0D46C-D076-4D10-9903-038CDBE2522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à coins arrondis 3"/>
          <p:cNvSpPr/>
          <p:nvPr/>
        </p:nvSpPr>
        <p:spPr>
          <a:xfrm>
            <a:off x="642910" y="714356"/>
            <a:ext cx="8001056" cy="257176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10272"/>
          </a:xfrm>
        </p:spPr>
        <p:txBody>
          <a:bodyPr/>
          <a:lstStyle/>
          <a:p>
            <a:endParaRPr lang="fr-FR" b="1" i="1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fr-FR" sz="4800" b="1" i="1" dirty="0" smtClean="0">
                <a:latin typeface="+mj-lt"/>
                <a:cs typeface="Arial" pitchFamily="34" charset="0"/>
              </a:rPr>
              <a:t>A</a:t>
            </a:r>
            <a:r>
              <a:rPr lang="fr-FR" sz="4800" b="1" i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Q</a:t>
            </a:r>
            <a:r>
              <a:rPr lang="fr-FR" sz="4800" b="1" i="1" dirty="0" smtClean="0">
                <a:latin typeface="+mj-lt"/>
                <a:cs typeface="Arial" pitchFamily="34" charset="0"/>
              </a:rPr>
              <a:t>HA</a:t>
            </a:r>
            <a:r>
              <a:rPr lang="fr-FR" sz="4800" dirty="0" smtClean="0">
                <a:latin typeface="+mj-lt"/>
                <a:cs typeface="Arial" pitchFamily="34" charset="0"/>
              </a:rPr>
              <a:t>    </a:t>
            </a:r>
            <a:r>
              <a:rPr lang="fr-FR" sz="4800" b="1" dirty="0" err="1" smtClean="0">
                <a:latin typeface="+mj-lt"/>
                <a:cs typeface="Arial" pitchFamily="34" charset="0"/>
              </a:rPr>
              <a:t>Y</a:t>
            </a:r>
            <a:r>
              <a:rPr lang="fr-FR" sz="4800" dirty="0" err="1" smtClean="0">
                <a:latin typeface="+mj-lt"/>
                <a:cs typeface="Arial" pitchFamily="34" charset="0"/>
              </a:rPr>
              <a:t>outh</a:t>
            </a:r>
            <a:r>
              <a:rPr lang="fr-FR" sz="4800" dirty="0" smtClean="0">
                <a:latin typeface="+mj-lt"/>
                <a:cs typeface="Arial" pitchFamily="34" charset="0"/>
              </a:rPr>
              <a:t>  &amp;  </a:t>
            </a:r>
            <a:r>
              <a:rPr lang="fr-FR" sz="4800" b="1" dirty="0" smtClean="0">
                <a:latin typeface="+mj-lt"/>
                <a:cs typeface="Arial" pitchFamily="34" charset="0"/>
              </a:rPr>
              <a:t>A</a:t>
            </a:r>
            <a:r>
              <a:rPr lang="fr-FR" sz="4800" dirty="0" smtClean="0">
                <a:latin typeface="+mj-lt"/>
                <a:cs typeface="Arial" pitchFamily="34" charset="0"/>
              </a:rPr>
              <a:t>mateur </a:t>
            </a:r>
            <a:r>
              <a:rPr lang="fr-FR" sz="4800" b="1" dirty="0" err="1" smtClean="0">
                <a:latin typeface="+mj-lt"/>
                <a:cs typeface="Arial" pitchFamily="34" charset="0"/>
              </a:rPr>
              <a:t>E</a:t>
            </a:r>
            <a:r>
              <a:rPr lang="fr-FR" sz="4800" dirty="0" err="1" smtClean="0">
                <a:latin typeface="+mj-lt"/>
                <a:cs typeface="Arial" pitchFamily="34" charset="0"/>
              </a:rPr>
              <a:t>uropean</a:t>
            </a:r>
            <a:r>
              <a:rPr lang="fr-FR" sz="4800" b="1" dirty="0" smtClean="0">
                <a:latin typeface="+mj-lt"/>
                <a:cs typeface="Arial" pitchFamily="34" charset="0"/>
              </a:rPr>
              <a:t>  </a:t>
            </a:r>
            <a:r>
              <a:rPr lang="fr-FR" sz="4800" dirty="0" smtClean="0">
                <a:latin typeface="+mj-lt"/>
                <a:cs typeface="Arial" pitchFamily="34" charset="0"/>
              </a:rPr>
              <a:t>Team  </a:t>
            </a:r>
            <a:r>
              <a:rPr lang="fr-FR" sz="4800" b="1" dirty="0" err="1" smtClean="0">
                <a:latin typeface="+mj-lt"/>
                <a:cs typeface="Arial" pitchFamily="34" charset="0"/>
              </a:rPr>
              <a:t>C</a:t>
            </a:r>
            <a:r>
              <a:rPr lang="fr-FR" sz="4800" dirty="0" err="1" smtClean="0">
                <a:latin typeface="+mj-lt"/>
                <a:cs typeface="Arial" pitchFamily="34" charset="0"/>
              </a:rPr>
              <a:t>up</a:t>
            </a:r>
            <a:r>
              <a:rPr lang="fr-FR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dirty="0" smtClean="0">
                <a:latin typeface="Arial" pitchFamily="34" charset="0"/>
                <a:cs typeface="Arial" pitchFamily="34" charset="0"/>
              </a:rPr>
            </a:br>
            <a:r>
              <a:rPr lang="fr-FR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None/>
            </a:pPr>
            <a:r>
              <a:rPr lang="fr-FR" sz="32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July 15 &amp; 16  -  2017</a:t>
            </a:r>
          </a:p>
          <a:p>
            <a:pPr algn="ctr">
              <a:buNone/>
            </a:pPr>
            <a:endParaRPr lang="fr-FR" sz="3200" b="1" dirty="0" smtClean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fr-FR" sz="1050" b="1" i="1" dirty="0" smtClean="0">
              <a:cs typeface="Arial" pitchFamily="34" charset="0"/>
            </a:endParaRPr>
          </a:p>
          <a:p>
            <a:pPr algn="ctr">
              <a:buNone/>
            </a:pPr>
            <a:r>
              <a:rPr lang="fr-FR" sz="4800" b="1" i="1" dirty="0" smtClean="0">
                <a:cs typeface="Arial" pitchFamily="34" charset="0"/>
              </a:rPr>
              <a:t>A</a:t>
            </a:r>
            <a:r>
              <a:rPr lang="fr-FR" sz="4800" b="1" i="1" dirty="0" smtClean="0">
                <a:solidFill>
                  <a:srgbClr val="FF0000"/>
                </a:solidFill>
                <a:cs typeface="Arial" pitchFamily="34" charset="0"/>
              </a:rPr>
              <a:t>Q</a:t>
            </a:r>
            <a:r>
              <a:rPr lang="fr-FR" sz="4800" b="1" i="1" dirty="0" smtClean="0">
                <a:cs typeface="Arial" pitchFamily="34" charset="0"/>
              </a:rPr>
              <a:t>HA Show</a:t>
            </a:r>
          </a:p>
          <a:p>
            <a:pPr algn="ctr">
              <a:buNone/>
            </a:pPr>
            <a:endParaRPr lang="fr-FR" sz="1000" b="1" i="1" dirty="0" smtClean="0">
              <a:cs typeface="Arial" pitchFamily="34" charset="0"/>
            </a:endParaRPr>
          </a:p>
          <a:p>
            <a:pPr algn="ctr">
              <a:buNone/>
            </a:pPr>
            <a:r>
              <a:rPr lang="fr-FR" sz="3200" b="1" u="sng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July 14  -  2017</a:t>
            </a:r>
          </a:p>
          <a:p>
            <a:pPr algn="ctr">
              <a:buNone/>
            </a:pPr>
            <a:endParaRPr lang="fr-FR" sz="32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890"/>
          </a:xfrm>
        </p:spPr>
        <p:txBody>
          <a:bodyPr>
            <a:normAutofit fontScale="90000"/>
          </a:bodyPr>
          <a:lstStyle/>
          <a:p>
            <a:endParaRPr lang="fr-FR" dirty="0"/>
          </a:p>
        </p:txBody>
      </p:sp>
      <p:sp>
        <p:nvSpPr>
          <p:cNvPr id="5" name="Rectangle à coins arrondis 4"/>
          <p:cNvSpPr/>
          <p:nvPr/>
        </p:nvSpPr>
        <p:spPr>
          <a:xfrm>
            <a:off x="642910" y="3500438"/>
            <a:ext cx="8001056" cy="2571768"/>
          </a:xfrm>
          <a:prstGeom prst="round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341439"/>
            <a:ext cx="8229600" cy="1230306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fr-FR" sz="4000" b="1" u="sng" dirty="0" smtClean="0"/>
              <a:t>AQHA    double points show</a:t>
            </a:r>
          </a:p>
          <a:p>
            <a:pPr eaLnBrk="1" hangingPunct="1">
              <a:buFontTx/>
              <a:buNone/>
            </a:pPr>
            <a:r>
              <a:rPr lang="fr-FR" sz="2000" b="1" dirty="0" smtClean="0"/>
              <a:t>(Novice </a:t>
            </a:r>
            <a:r>
              <a:rPr lang="fr-FR" sz="2000" b="1" dirty="0" err="1" smtClean="0"/>
              <a:t>youth</a:t>
            </a:r>
            <a:r>
              <a:rPr lang="fr-FR" sz="2000" b="1" dirty="0" smtClean="0"/>
              <a:t> - Novice  Amateur – Open)</a:t>
            </a:r>
            <a:r>
              <a:rPr lang="fr-FR" sz="2000" dirty="0" smtClean="0"/>
              <a:t> </a:t>
            </a: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002588" cy="993775"/>
          </a:xfrm>
        </p:spPr>
        <p:txBody>
          <a:bodyPr/>
          <a:lstStyle/>
          <a:p>
            <a:pPr eaLnBrk="1" hangingPunct="1"/>
            <a:r>
              <a:rPr lang="fr-FR" sz="4000" b="1" u="sng" dirty="0" smtClean="0">
                <a:solidFill>
                  <a:schemeClr val="accent2"/>
                </a:solidFill>
              </a:rPr>
              <a:t>Friday  July  14</a:t>
            </a:r>
            <a:r>
              <a:rPr lang="fr-FR" sz="4000" dirty="0" smtClean="0">
                <a:solidFill>
                  <a:schemeClr val="accent2"/>
                </a:solidFill>
              </a:rPr>
              <a:t>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85786" y="2500306"/>
            <a:ext cx="74898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dirty="0" err="1"/>
              <a:t>Showmanship</a:t>
            </a:r>
            <a:r>
              <a:rPr lang="fr-FR" sz="2400" dirty="0"/>
              <a:t> </a:t>
            </a:r>
            <a:r>
              <a:rPr lang="fr-FR" sz="2400" dirty="0" smtClean="0"/>
              <a:t> </a:t>
            </a:r>
            <a:r>
              <a:rPr lang="fr-FR" sz="2400" dirty="0"/>
              <a:t>-  </a:t>
            </a:r>
            <a:r>
              <a:rPr lang="fr-FR" sz="2400" dirty="0" err="1" smtClean="0"/>
              <a:t>Horsemanship</a:t>
            </a:r>
            <a:r>
              <a:rPr lang="fr-FR" sz="2400" dirty="0" smtClean="0"/>
              <a:t>  -  </a:t>
            </a:r>
            <a:r>
              <a:rPr lang="fr-FR" sz="2400" dirty="0" err="1" smtClean="0"/>
              <a:t>Trail</a:t>
            </a:r>
            <a:r>
              <a:rPr lang="fr-FR" sz="2400" dirty="0" smtClean="0"/>
              <a:t> </a:t>
            </a:r>
            <a:endParaRPr lang="fr-FR" sz="2400" dirty="0"/>
          </a:p>
          <a:p>
            <a:pPr>
              <a:spcBef>
                <a:spcPct val="50000"/>
              </a:spcBef>
            </a:pPr>
            <a:r>
              <a:rPr lang="fr-FR" sz="2400" dirty="0" smtClean="0"/>
              <a:t>Ranch </a:t>
            </a:r>
            <a:r>
              <a:rPr lang="fr-FR" sz="2400" dirty="0" err="1" smtClean="0"/>
              <a:t>Riding</a:t>
            </a:r>
            <a:r>
              <a:rPr lang="fr-FR" sz="2400" dirty="0" smtClean="0"/>
              <a:t>  -  </a:t>
            </a:r>
            <a:r>
              <a:rPr lang="fr-FR" sz="2400" dirty="0" err="1" smtClean="0"/>
              <a:t>Reining</a:t>
            </a:r>
            <a:endParaRPr lang="fr-FR" sz="2400" dirty="0"/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571472" y="4143380"/>
            <a:ext cx="73453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000" u="sng" dirty="0">
                <a:latin typeface="+mn-lt"/>
              </a:rPr>
              <a:t>Team </a:t>
            </a:r>
            <a:r>
              <a:rPr lang="fr-FR" sz="4000" b="1" u="sng" dirty="0" err="1">
                <a:latin typeface="+mn-lt"/>
              </a:rPr>
              <a:t>presentation</a:t>
            </a:r>
            <a:r>
              <a:rPr lang="fr-FR" sz="4000" b="1" u="sng" dirty="0"/>
              <a:t> </a:t>
            </a:r>
            <a:endParaRPr lang="fr-FR" sz="4000" dirty="0"/>
          </a:p>
        </p:txBody>
      </p:sp>
      <p:sp>
        <p:nvSpPr>
          <p:cNvPr id="7174" name="Text Box 7"/>
          <p:cNvSpPr txBox="1">
            <a:spLocks noChangeArrowheads="1"/>
          </p:cNvSpPr>
          <p:nvPr/>
        </p:nvSpPr>
        <p:spPr bwMode="auto">
          <a:xfrm>
            <a:off x="571472" y="4929198"/>
            <a:ext cx="73866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4000" b="1" u="sng" dirty="0" err="1">
                <a:latin typeface="+mn-lt"/>
              </a:rPr>
              <a:t>Stalls</a:t>
            </a:r>
            <a:r>
              <a:rPr lang="fr-FR" sz="4000" b="1" u="sng" dirty="0">
                <a:latin typeface="+mn-lt"/>
              </a:rPr>
              <a:t>  </a:t>
            </a:r>
            <a:r>
              <a:rPr lang="fr-FR" sz="4000" b="1" u="sng" dirty="0" err="1">
                <a:latin typeface="+mn-lt"/>
              </a:rPr>
              <a:t>awards</a:t>
            </a:r>
            <a:endParaRPr lang="fr-FR" sz="4000" b="1" u="sng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8"/>
          <p:cNvSpPr>
            <a:spLocks noChangeArrowheads="1"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fr-FR" sz="3200"/>
          </a:p>
        </p:txBody>
      </p:sp>
      <p:graphicFrame>
        <p:nvGraphicFramePr>
          <p:cNvPr id="16568" name="Group 184"/>
          <p:cNvGraphicFramePr>
            <a:graphicFrameLocks noGrp="1"/>
          </p:cNvGraphicFramePr>
          <p:nvPr>
            <p:ph type="tbl" idx="1"/>
          </p:nvPr>
        </p:nvGraphicFramePr>
        <p:xfrm>
          <a:off x="539750" y="404813"/>
          <a:ext cx="8229600" cy="6034091"/>
        </p:xfrm>
        <a:graphic>
          <a:graphicData uri="http://schemas.openxmlformats.org/drawingml/2006/table">
            <a:tbl>
              <a:tblPr/>
              <a:tblGrid>
                <a:gridCol w="4062413"/>
                <a:gridCol w="4167187"/>
              </a:tblGrid>
              <a:tr h="10033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Saturday July 15</a:t>
                      </a:r>
                      <a:r>
                        <a:rPr kumimoji="0" lang="fr-FR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Showmanship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 - 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Youth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sng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Sunday</a:t>
                      </a:r>
                      <a:r>
                        <a:rPr kumimoji="0" lang="fr-FR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Constantia" pitchFamily="18" charset="0"/>
                          <a:cs typeface="Arial" charset="0"/>
                        </a:rPr>
                        <a:t> July 16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Trail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 -  Amateur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Showmanship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 -  Amateur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Horsemanship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 -  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youth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Trail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 - 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Youth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Western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Pleasure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 -  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Youth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   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Horsemanship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 -  Amateur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Western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Riding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 -   Amateur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Western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Pleasure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 -  Amateur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Ranch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Riding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  -  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Youth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Western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Riding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  - 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Youth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Reining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 -   Amateur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Ranch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Riding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 -  Amateur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Hunter Under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Saddle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  -   Amateur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Reining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  - 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Youth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Hunt Seat Equitation   -   Amateur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Hunter Under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Saddle</a:t>
                      </a: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  -  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Youth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+mn-lt"/>
                          <a:cs typeface="Arial" charset="0"/>
                        </a:rPr>
                        <a:t>AWARDS CEREMONY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9963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Hunt Seat Equitation   -   </a:t>
                      </a:r>
                      <a:r>
                        <a:rPr kumimoji="0" lang="fr-F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Youth</a:t>
                      </a: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Gill Sans MT" pitchFamily="34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8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ill Sans MT" pitchFamily="34" charset="0"/>
                          <a:cs typeface="Arial" charset="0"/>
                        </a:rPr>
                        <a:t> </a:t>
                      </a:r>
                      <a:endParaRPr kumimoji="0" lang="fr-FR" sz="28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ctr" eaLnBrk="1" hangingPunct="1">
              <a:buFontTx/>
              <a:buNone/>
            </a:pPr>
            <a:r>
              <a:rPr lang="fr-FR" sz="2800" dirty="0" smtClean="0"/>
              <a:t>- </a:t>
            </a:r>
            <a:r>
              <a:rPr lang="fr-FR" sz="2800" u="sng" dirty="0" err="1" smtClean="0"/>
              <a:t>Fee</a:t>
            </a:r>
            <a:r>
              <a:rPr lang="fr-FR" sz="2800" u="sng" dirty="0" smtClean="0"/>
              <a:t>/team : 1650,00 </a:t>
            </a:r>
            <a:r>
              <a:rPr lang="fr-FR" sz="2800" dirty="0" smtClean="0"/>
              <a:t>€ </a:t>
            </a:r>
            <a:endParaRPr lang="fr-FR" sz="2800" dirty="0" smtClean="0"/>
          </a:p>
          <a:p>
            <a:pPr eaLnBrk="1" hangingPunct="1"/>
            <a:r>
              <a:rPr lang="fr-FR" sz="2800" dirty="0" err="1" smtClean="0"/>
              <a:t>Including</a:t>
            </a:r>
            <a:r>
              <a:rPr lang="fr-FR" sz="2800" dirty="0" smtClean="0"/>
              <a:t> 5 </a:t>
            </a:r>
            <a:r>
              <a:rPr lang="fr-FR" sz="2800" dirty="0" err="1" smtClean="0"/>
              <a:t>stall</a:t>
            </a:r>
            <a:r>
              <a:rPr lang="fr-FR" sz="2800" dirty="0" smtClean="0"/>
              <a:t> and one </a:t>
            </a:r>
            <a:r>
              <a:rPr lang="fr-FR" sz="2800" dirty="0" err="1" smtClean="0"/>
              <a:t>tack</a:t>
            </a:r>
            <a:r>
              <a:rPr lang="fr-FR" sz="2800" dirty="0" smtClean="0"/>
              <a:t> by Team</a:t>
            </a:r>
          </a:p>
          <a:p>
            <a:pPr eaLnBrk="1" hangingPunct="1">
              <a:buNone/>
            </a:pPr>
            <a:r>
              <a:rPr lang="fr-FR" sz="2800" dirty="0" smtClean="0"/>
              <a:t>  </a:t>
            </a:r>
            <a:r>
              <a:rPr lang="fr-FR" sz="2000" dirty="0" smtClean="0"/>
              <a:t>(Thursday to </a:t>
            </a:r>
            <a:r>
              <a:rPr lang="fr-FR" sz="2000" dirty="0" err="1" smtClean="0"/>
              <a:t>Monday</a:t>
            </a:r>
            <a:r>
              <a:rPr lang="fr-FR" sz="2000" dirty="0" smtClean="0"/>
              <a:t>)</a:t>
            </a:r>
          </a:p>
          <a:p>
            <a:pPr eaLnBrk="1" hangingPunct="1"/>
            <a:r>
              <a:rPr lang="fr-FR" sz="2800" dirty="0" smtClean="0"/>
              <a:t>Entries </a:t>
            </a:r>
            <a:r>
              <a:rPr lang="fr-FR" sz="2800" dirty="0" smtClean="0"/>
              <a:t>for </a:t>
            </a:r>
            <a:r>
              <a:rPr lang="fr-FR" sz="2800" dirty="0" err="1" smtClean="0"/>
              <a:t>Cup</a:t>
            </a:r>
            <a:r>
              <a:rPr lang="fr-FR" sz="2800" dirty="0" smtClean="0"/>
              <a:t> </a:t>
            </a:r>
          </a:p>
          <a:p>
            <a:pPr algn="ctr">
              <a:buNone/>
            </a:pPr>
            <a:endParaRPr lang="fr-FR" sz="2800" dirty="0" smtClean="0"/>
          </a:p>
          <a:p>
            <a:pPr algn="ctr">
              <a:buNone/>
            </a:pPr>
            <a:r>
              <a:rPr lang="fr-FR" sz="2800" dirty="0" smtClean="0"/>
              <a:t>- </a:t>
            </a:r>
            <a:r>
              <a:rPr lang="fr-FR" sz="2800" u="sng" dirty="0" err="1" smtClean="0"/>
              <a:t>Fee</a:t>
            </a:r>
            <a:r>
              <a:rPr lang="fr-FR" sz="2800" u="sng" dirty="0" smtClean="0"/>
              <a:t>/</a:t>
            </a:r>
            <a:r>
              <a:rPr lang="fr-FR" sz="2800" u="sng" dirty="0" err="1" smtClean="0"/>
              <a:t>individual</a:t>
            </a:r>
            <a:r>
              <a:rPr lang="fr-FR" sz="2800" u="sng" dirty="0" smtClean="0"/>
              <a:t> </a:t>
            </a:r>
            <a:r>
              <a:rPr lang="fr-FR" sz="2800" u="sng" dirty="0" smtClean="0"/>
              <a:t>: 3</a:t>
            </a:r>
            <a:r>
              <a:rPr lang="fr-FR" sz="2800" u="sng" dirty="0" smtClean="0"/>
              <a:t>50,00 </a:t>
            </a:r>
            <a:r>
              <a:rPr lang="fr-FR" sz="2800" dirty="0" smtClean="0"/>
              <a:t>€ </a:t>
            </a:r>
          </a:p>
          <a:p>
            <a:r>
              <a:rPr lang="fr-FR" sz="2800" dirty="0" err="1" smtClean="0"/>
              <a:t>Including</a:t>
            </a:r>
            <a:r>
              <a:rPr lang="fr-FR" sz="2800" dirty="0" smtClean="0"/>
              <a:t> </a:t>
            </a:r>
            <a:r>
              <a:rPr lang="fr-FR" sz="2800" dirty="0" smtClean="0"/>
              <a:t>1 </a:t>
            </a:r>
            <a:r>
              <a:rPr lang="fr-FR" sz="2800" dirty="0" err="1" smtClean="0"/>
              <a:t>stall</a:t>
            </a:r>
            <a:r>
              <a:rPr lang="fr-FR" sz="2800" dirty="0" smtClean="0"/>
              <a:t> </a:t>
            </a:r>
            <a:r>
              <a:rPr lang="fr-FR" sz="2800" dirty="0" smtClean="0"/>
              <a:t>and one </a:t>
            </a:r>
            <a:r>
              <a:rPr lang="fr-FR" sz="2800" dirty="0" err="1" smtClean="0"/>
              <a:t>tack</a:t>
            </a:r>
            <a:r>
              <a:rPr lang="fr-FR" sz="2800" dirty="0" smtClean="0"/>
              <a:t> (</a:t>
            </a:r>
            <a:r>
              <a:rPr lang="en-US" sz="2800" dirty="0" smtClean="0"/>
              <a:t>to </a:t>
            </a:r>
            <a:r>
              <a:rPr lang="en-US" sz="2800" dirty="0" smtClean="0"/>
              <a:t>share with 4 other individual </a:t>
            </a:r>
            <a:r>
              <a:rPr lang="en-US" sz="2800" dirty="0" smtClean="0"/>
              <a:t>riders)</a:t>
            </a:r>
            <a:endParaRPr lang="fr-FR" sz="2800" dirty="0" smtClean="0"/>
          </a:p>
          <a:p>
            <a:pPr>
              <a:buNone/>
            </a:pPr>
            <a:r>
              <a:rPr lang="fr-FR" sz="2800" dirty="0" smtClean="0"/>
              <a:t>  </a:t>
            </a:r>
            <a:r>
              <a:rPr lang="fr-FR" sz="2000" dirty="0" smtClean="0"/>
              <a:t>(Thursday to </a:t>
            </a:r>
            <a:r>
              <a:rPr lang="fr-FR" sz="2000" dirty="0" err="1" smtClean="0"/>
              <a:t>Monday</a:t>
            </a:r>
            <a:r>
              <a:rPr lang="fr-FR" sz="2000" dirty="0" smtClean="0"/>
              <a:t>)</a:t>
            </a:r>
          </a:p>
          <a:p>
            <a:r>
              <a:rPr lang="fr-FR" sz="2800" dirty="0" smtClean="0"/>
              <a:t>Entries for </a:t>
            </a:r>
            <a:r>
              <a:rPr lang="fr-FR" sz="2800" dirty="0" err="1" smtClean="0"/>
              <a:t>Cup</a:t>
            </a:r>
            <a:endParaRPr lang="fr-FR" sz="2800" dirty="0" smtClean="0"/>
          </a:p>
          <a:p>
            <a:pPr eaLnBrk="1" hangingPunct="1"/>
            <a:endParaRPr lang="fr-FR" sz="2800" dirty="0" smtClean="0"/>
          </a:p>
          <a:p>
            <a:pPr lvl="3" eaLnBrk="1" hangingPunct="1">
              <a:buNone/>
            </a:pPr>
            <a:r>
              <a:rPr lang="fr-FR" sz="3200" dirty="0" smtClean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u="sng" dirty="0" smtClean="0">
                <a:solidFill>
                  <a:schemeClr val="accent2"/>
                </a:solidFill>
                <a:latin typeface="Constantia" pitchFamily="18" charset="0"/>
              </a:rPr>
              <a:t>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Espace réservé du contenu 10" descr="le pin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2276475"/>
            <a:ext cx="3084513" cy="2921000"/>
          </a:xfrm>
        </p:spPr>
      </p:pic>
      <p:sp>
        <p:nvSpPr>
          <p:cNvPr id="3074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3600" u="sng" dirty="0" smtClean="0">
                <a:solidFill>
                  <a:schemeClr val="accent2"/>
                </a:solidFill>
              </a:rPr>
              <a:t>The  City :</a:t>
            </a:r>
            <a:r>
              <a:rPr lang="fr-FR" sz="3600" dirty="0" smtClean="0"/>
              <a:t> 	</a:t>
            </a:r>
            <a:r>
              <a:rPr lang="fr-FR" dirty="0" smtClean="0">
                <a:latin typeface="Comic Sans MS" pitchFamily="66" charset="0"/>
              </a:rPr>
              <a:t>Le Pin  -  France</a:t>
            </a:r>
          </a:p>
        </p:txBody>
      </p:sp>
      <p:pic>
        <p:nvPicPr>
          <p:cNvPr id="3076" name="Image 12" descr="le pin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349500"/>
            <a:ext cx="2098675" cy="261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4572000" y="2708275"/>
            <a:ext cx="12239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fr-FR" sz="1050" b="1" dirty="0">
                <a:solidFill>
                  <a:schemeClr val="bg1"/>
                </a:solidFill>
              </a:rPr>
              <a:t>Le </a:t>
            </a:r>
            <a:r>
              <a:rPr lang="fr-FR" sz="1050" b="1" dirty="0" smtClean="0">
                <a:solidFill>
                  <a:schemeClr val="bg1"/>
                </a:solidFill>
              </a:rPr>
              <a:t>Pin </a:t>
            </a:r>
            <a:r>
              <a:rPr lang="fr-FR" sz="1050" b="1" dirty="0">
                <a:solidFill>
                  <a:schemeClr val="bg1"/>
                </a:solidFill>
              </a:rPr>
              <a:t>(77181) </a:t>
            </a:r>
          </a:p>
        </p:txBody>
      </p:sp>
      <p:sp>
        <p:nvSpPr>
          <p:cNvPr id="3079" name="ZoneTexte 16"/>
          <p:cNvSpPr txBox="1">
            <a:spLocks noChangeArrowheads="1"/>
          </p:cNvSpPr>
          <p:nvPr/>
        </p:nvSpPr>
        <p:spPr bwMode="auto">
          <a:xfrm>
            <a:off x="5651500" y="2276475"/>
            <a:ext cx="1008063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40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Espace réservé du contenu 3" descr="740832_518790708153896_1926423004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071810"/>
            <a:ext cx="8105775" cy="3000375"/>
          </a:xfrm>
        </p:spPr>
      </p:pic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2000264"/>
          </a:xfrm>
        </p:spPr>
        <p:txBody>
          <a:bodyPr>
            <a:normAutofit fontScale="90000"/>
          </a:bodyPr>
          <a:lstStyle/>
          <a:p>
            <a:pPr marL="609600" indent="-609600"/>
            <a:r>
              <a:rPr lang="fr-FR" sz="3600" u="sng" dirty="0" smtClean="0">
                <a:solidFill>
                  <a:schemeClr val="accent2"/>
                </a:solidFill>
              </a:rPr>
              <a:t/>
            </a:r>
            <a:br>
              <a:rPr lang="fr-FR" sz="3600" u="sng" dirty="0" smtClean="0">
                <a:solidFill>
                  <a:schemeClr val="accent2"/>
                </a:solidFill>
              </a:rPr>
            </a:br>
            <a:r>
              <a:rPr lang="fr-FR" sz="3600" u="sng" dirty="0" smtClean="0">
                <a:solidFill>
                  <a:schemeClr val="accent2"/>
                </a:solidFill>
              </a:rPr>
              <a:t>The  </a:t>
            </a:r>
            <a:r>
              <a:rPr lang="fr-FR" sz="3600" u="sng" dirty="0" err="1" smtClean="0">
                <a:solidFill>
                  <a:schemeClr val="accent2"/>
                </a:solidFill>
              </a:rPr>
              <a:t>facility</a:t>
            </a:r>
            <a:r>
              <a:rPr lang="fr-FR" sz="3600" u="sng" dirty="0" smtClean="0">
                <a:solidFill>
                  <a:schemeClr val="accent2"/>
                </a:solidFill>
              </a:rPr>
              <a:t>  </a:t>
            </a:r>
            <a:r>
              <a:rPr lang="fr-FR" dirty="0" smtClean="0">
                <a:solidFill>
                  <a:schemeClr val="accent2"/>
                </a:solidFill>
              </a:rPr>
              <a:t>: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sz="4000" b="1" u="sng" dirty="0" smtClean="0">
                <a:latin typeface="Comic Sans MS" pitchFamily="66" charset="0"/>
              </a:rPr>
              <a:t>Parc Equestre Francilien</a:t>
            </a:r>
            <a:r>
              <a:rPr lang="fr-FR" sz="4000" dirty="0" smtClean="0">
                <a:latin typeface="Comic Sans MS" pitchFamily="66" charset="0"/>
              </a:rPr>
              <a:t/>
            </a:r>
            <a:br>
              <a:rPr lang="fr-FR" sz="4000" dirty="0" smtClean="0">
                <a:latin typeface="Comic Sans MS" pitchFamily="66" charset="0"/>
              </a:rPr>
            </a:br>
            <a:r>
              <a:rPr lang="fr-FR" sz="2200" dirty="0" smtClean="0">
                <a:latin typeface="Comic Sans MS" pitchFamily="66" charset="0"/>
              </a:rPr>
              <a:t>Route de Chelles</a:t>
            </a:r>
            <a:br>
              <a:rPr lang="fr-FR" sz="2200" dirty="0" smtClean="0">
                <a:latin typeface="Comic Sans MS" pitchFamily="66" charset="0"/>
              </a:rPr>
            </a:br>
            <a:r>
              <a:rPr lang="fr-FR" sz="2200" dirty="0" smtClean="0">
                <a:latin typeface="Comic Sans MS" pitchFamily="66" charset="0"/>
              </a:rPr>
              <a:t>Le Pin - 77181 - </a:t>
            </a:r>
            <a:r>
              <a:rPr lang="fr-FR" sz="2200" dirty="0" smtClean="0">
                <a:solidFill>
                  <a:schemeClr val="tx1"/>
                </a:solidFill>
                <a:latin typeface="Comic Sans MS" pitchFamily="66" charset="0"/>
              </a:rPr>
              <a:t>France</a:t>
            </a:r>
            <a:br>
              <a:rPr lang="fr-FR" sz="2200" dirty="0" smtClean="0">
                <a:solidFill>
                  <a:schemeClr val="tx1"/>
                </a:solidFill>
                <a:latin typeface="Comic Sans MS" pitchFamily="66" charset="0"/>
              </a:rPr>
            </a:br>
            <a:endParaRPr lang="fr-FR" sz="2200" dirty="0" smtClean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newpho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38539" y="1524000"/>
            <a:ext cx="7066921" cy="4572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u="sng" dirty="0" smtClean="0">
                <a:solidFill>
                  <a:schemeClr val="accent2"/>
                </a:solidFill>
              </a:rPr>
              <a:t>The  </a:t>
            </a:r>
            <a:r>
              <a:rPr lang="fr-FR" sz="3600" u="sng" dirty="0" err="1" smtClean="0">
                <a:solidFill>
                  <a:schemeClr val="accent2"/>
                </a:solidFill>
              </a:rPr>
              <a:t>facility</a:t>
            </a:r>
            <a:r>
              <a:rPr lang="fr-FR" sz="3600" u="sng" dirty="0" smtClean="0">
                <a:solidFill>
                  <a:schemeClr val="accent2"/>
                </a:solidFill>
              </a:rPr>
              <a:t> 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SC013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u="sng" dirty="0" smtClean="0">
                <a:solidFill>
                  <a:schemeClr val="accent2"/>
                </a:solidFill>
              </a:rPr>
              <a:t>The  </a:t>
            </a:r>
            <a:r>
              <a:rPr lang="fr-FR" sz="3600" u="sng" dirty="0" err="1" smtClean="0">
                <a:solidFill>
                  <a:schemeClr val="accent2"/>
                </a:solidFill>
              </a:rPr>
              <a:t>facility</a:t>
            </a:r>
            <a:r>
              <a:rPr lang="fr-FR" sz="3600" u="sng" dirty="0" smtClean="0">
                <a:solidFill>
                  <a:schemeClr val="accent2"/>
                </a:solidFill>
              </a:rPr>
              <a:t>  </a:t>
            </a:r>
            <a:br>
              <a:rPr lang="fr-FR" sz="3600" u="sng" dirty="0" smtClean="0">
                <a:solidFill>
                  <a:schemeClr val="accent2"/>
                </a:solidFill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SC0134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u="sng" dirty="0" smtClean="0">
                <a:solidFill>
                  <a:schemeClr val="accent2"/>
                </a:solidFill>
              </a:rPr>
              <a:t>The  </a:t>
            </a:r>
            <a:r>
              <a:rPr lang="fr-FR" sz="3600" u="sng" dirty="0" err="1" smtClean="0">
                <a:solidFill>
                  <a:schemeClr val="accent2"/>
                </a:solidFill>
              </a:rPr>
              <a:t>facility</a:t>
            </a:r>
            <a:r>
              <a:rPr lang="fr-FR" sz="3600" u="sng" dirty="0" smtClean="0">
                <a:solidFill>
                  <a:schemeClr val="accent2"/>
                </a:solidFill>
              </a:rPr>
              <a:t>  </a:t>
            </a: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DSC01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524000"/>
            <a:ext cx="6096000" cy="4572000"/>
          </a:xfr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sz="3600" u="sng" dirty="0" smtClean="0">
                <a:solidFill>
                  <a:schemeClr val="accent2"/>
                </a:solidFill>
              </a:rPr>
              <a:t>The  </a:t>
            </a:r>
            <a:r>
              <a:rPr lang="fr-FR" sz="3600" u="sng" dirty="0" err="1" smtClean="0">
                <a:solidFill>
                  <a:schemeClr val="accent2"/>
                </a:solidFill>
              </a:rPr>
              <a:t>facility</a:t>
            </a:r>
            <a:r>
              <a:rPr lang="fr-FR" sz="3600" u="sng" dirty="0" smtClean="0">
                <a:solidFill>
                  <a:schemeClr val="accent2"/>
                </a:solidFill>
              </a:rPr>
              <a:t>  </a:t>
            </a:r>
            <a:br>
              <a:rPr lang="fr-FR" sz="3600" u="sng" dirty="0" smtClean="0">
                <a:solidFill>
                  <a:schemeClr val="accent2"/>
                </a:solidFill>
              </a:rPr>
            </a:b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 smtClean="0"/>
              <a:t>Show </a:t>
            </a:r>
            <a:r>
              <a:rPr lang="fr-FR" dirty="0" err="1" smtClean="0"/>
              <a:t>arena</a:t>
            </a:r>
            <a:r>
              <a:rPr lang="fr-FR" dirty="0" smtClean="0"/>
              <a:t> :  80 m  x 40 m</a:t>
            </a:r>
          </a:p>
          <a:p>
            <a:pPr eaLnBrk="1" hangingPunct="1"/>
            <a:r>
              <a:rPr lang="fr-FR" dirty="0" smtClean="0"/>
              <a:t>Warm up </a:t>
            </a:r>
            <a:r>
              <a:rPr lang="fr-FR" dirty="0" err="1" smtClean="0"/>
              <a:t>arena</a:t>
            </a:r>
            <a:r>
              <a:rPr lang="fr-FR" dirty="0" smtClean="0"/>
              <a:t> : 50 m x 20 m </a:t>
            </a:r>
          </a:p>
          <a:p>
            <a:pPr eaLnBrk="1" hangingPunct="1"/>
            <a:r>
              <a:rPr lang="fr-FR" dirty="0" err="1" smtClean="0"/>
              <a:t>Work</a:t>
            </a:r>
            <a:r>
              <a:rPr lang="fr-FR" dirty="0" smtClean="0"/>
              <a:t> </a:t>
            </a:r>
            <a:r>
              <a:rPr lang="fr-FR" dirty="0" err="1" smtClean="0"/>
              <a:t>arena</a:t>
            </a:r>
            <a:r>
              <a:rPr lang="fr-FR" dirty="0" smtClean="0"/>
              <a:t> : 80 m x 40 m</a:t>
            </a:r>
          </a:p>
          <a:p>
            <a:pPr eaLnBrk="1" hangingPunct="1"/>
            <a:r>
              <a:rPr lang="fr-FR" dirty="0" smtClean="0"/>
              <a:t>130 </a:t>
            </a:r>
            <a:r>
              <a:rPr lang="fr-FR" dirty="0" err="1" smtClean="0"/>
              <a:t>stalls</a:t>
            </a:r>
            <a:endParaRPr lang="fr-FR" dirty="0" smtClean="0"/>
          </a:p>
          <a:p>
            <a:pPr eaLnBrk="1" hangingPunct="1"/>
            <a:r>
              <a:rPr lang="fr-FR" dirty="0" smtClean="0"/>
              <a:t>Camping </a:t>
            </a:r>
            <a:r>
              <a:rPr lang="fr-FR" dirty="0" err="1" smtClean="0"/>
              <a:t>available</a:t>
            </a:r>
            <a:endParaRPr lang="fr-FR" dirty="0" smtClean="0"/>
          </a:p>
          <a:p>
            <a:pPr eaLnBrk="1" hangingPunct="1"/>
            <a:r>
              <a:rPr lang="fr-FR" dirty="0" err="1" smtClean="0"/>
              <a:t>Catering</a:t>
            </a:r>
            <a:endParaRPr lang="fr-FR" dirty="0" smtClean="0"/>
          </a:p>
          <a:p>
            <a:pPr eaLnBrk="1" hangingPunct="1">
              <a:buNone/>
            </a:pPr>
            <a:endParaRPr lang="fr-FR" dirty="0" smtClean="0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sz="4000" u="sng" dirty="0" smtClean="0">
                <a:solidFill>
                  <a:schemeClr val="accent2"/>
                </a:solidFill>
                <a:latin typeface="Constantia" pitchFamily="18" charset="0"/>
              </a:rPr>
              <a:t>The  </a:t>
            </a:r>
            <a:r>
              <a:rPr lang="fr-FR" sz="4000" u="sng" dirty="0" err="1" smtClean="0">
                <a:solidFill>
                  <a:schemeClr val="accent2"/>
                </a:solidFill>
                <a:latin typeface="Constantia" pitchFamily="18" charset="0"/>
              </a:rPr>
              <a:t>facility</a:t>
            </a:r>
            <a:endParaRPr lang="fr-FR" sz="4000" u="sng" dirty="0" smtClean="0">
              <a:solidFill>
                <a:schemeClr val="accent2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 km from number </a:t>
            </a:r>
            <a:r>
              <a:rPr lang="en-US" dirty="0" smtClean="0"/>
              <a:t>Hotels </a:t>
            </a:r>
            <a:r>
              <a:rPr lang="en-US" smtClean="0"/>
              <a:t>near </a:t>
            </a:r>
            <a:r>
              <a:rPr lang="en-US" smtClean="0"/>
              <a:t>(city </a:t>
            </a:r>
            <a:r>
              <a:rPr lang="en-US" dirty="0" smtClean="0"/>
              <a:t>of CHELLES )</a:t>
            </a:r>
          </a:p>
          <a:p>
            <a:r>
              <a:rPr lang="en-US" dirty="0" smtClean="0"/>
              <a:t>20km from highway to any destination.</a:t>
            </a:r>
          </a:p>
          <a:p>
            <a:r>
              <a:rPr lang="en-US" dirty="0" smtClean="0"/>
              <a:t>20 km from </a:t>
            </a:r>
            <a:r>
              <a:rPr lang="en-US" dirty="0" err="1" smtClean="0"/>
              <a:t>Dineyland</a:t>
            </a:r>
            <a:r>
              <a:rPr lang="en-US" dirty="0" smtClean="0"/>
              <a:t> Paris.</a:t>
            </a:r>
          </a:p>
          <a:p>
            <a:r>
              <a:rPr lang="en-US" dirty="0" smtClean="0"/>
              <a:t>40 km from the center of Paris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400" u="sng" dirty="0" err="1" smtClean="0">
                <a:solidFill>
                  <a:schemeClr val="accent2"/>
                </a:solidFill>
                <a:latin typeface="Constantia" pitchFamily="18" charset="0"/>
              </a:rPr>
              <a:t>Additional</a:t>
            </a:r>
            <a:r>
              <a:rPr lang="fr-FR" sz="4400" u="sng" dirty="0" smtClean="0">
                <a:solidFill>
                  <a:schemeClr val="accent2"/>
                </a:solidFill>
                <a:latin typeface="Constantia" pitchFamily="18" charset="0"/>
              </a:rPr>
              <a:t>  information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Papi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i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433</TotalTime>
  <Words>249</Words>
  <Application>Microsoft Office PowerPoint</Application>
  <PresentationFormat>Affichage à l'écran (4:3)</PresentationFormat>
  <Paragraphs>73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Papier</vt:lpstr>
      <vt:lpstr>Diapositive 1</vt:lpstr>
      <vt:lpstr>The  City :  Le Pin  -  France</vt:lpstr>
      <vt:lpstr> The  facility  :  Parc Equestre Francilien Route de Chelles Le Pin - 77181 - France </vt:lpstr>
      <vt:lpstr>The  facility   </vt:lpstr>
      <vt:lpstr>The  facility   </vt:lpstr>
      <vt:lpstr>The  facility   </vt:lpstr>
      <vt:lpstr>The  facility   </vt:lpstr>
      <vt:lpstr>The  facility</vt:lpstr>
      <vt:lpstr>Additional  information</vt:lpstr>
      <vt:lpstr>Friday  July  14 </vt:lpstr>
      <vt:lpstr>Diapositive 11</vt:lpstr>
      <vt:lpstr>BUDGET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EUROPA  CUP 2015</dc:title>
  <dc:creator>Utilisateur</dc:creator>
  <cp:lastModifiedBy>bruno digne</cp:lastModifiedBy>
  <cp:revision>40</cp:revision>
  <dcterms:created xsi:type="dcterms:W3CDTF">2015-01-29T21:15:04Z</dcterms:created>
  <dcterms:modified xsi:type="dcterms:W3CDTF">2016-10-10T12:41:40Z</dcterms:modified>
</cp:coreProperties>
</file>